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9"/>
  </p:notesMasterIdLst>
  <p:sldIdLst>
    <p:sldId id="285" r:id="rId2"/>
    <p:sldId id="288" r:id="rId3"/>
    <p:sldId id="271" r:id="rId4"/>
    <p:sldId id="278" r:id="rId5"/>
    <p:sldId id="289" r:id="rId6"/>
    <p:sldId id="290" r:id="rId7"/>
    <p:sldId id="291" r:id="rId8"/>
    <p:sldId id="293" r:id="rId9"/>
    <p:sldId id="292" r:id="rId10"/>
    <p:sldId id="273" r:id="rId11"/>
    <p:sldId id="279" r:id="rId12"/>
    <p:sldId id="280" r:id="rId13"/>
    <p:sldId id="282" r:id="rId14"/>
    <p:sldId id="294" r:id="rId15"/>
    <p:sldId id="283" r:id="rId16"/>
    <p:sldId id="29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13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jpe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jpe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jpeg"/><Relationship Id="rId7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48282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CAE5-8722-4352-A7D8-6F1FC1F1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2" y="929009"/>
            <a:ext cx="1511233" cy="17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D885-81C9-4C46-A332-FF19BB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0" y="895872"/>
            <a:ext cx="1487553" cy="1841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C606B-A9D3-4C97-AEA1-A236C0E8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53" y="932452"/>
            <a:ext cx="1457070" cy="1804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97FD-BFE6-4D41-AB95-1FCBD021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94" y="932452"/>
            <a:ext cx="1450974" cy="1804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742D0-9887-4B26-A3BC-C47F8427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09" y="3038553"/>
            <a:ext cx="1450974" cy="180457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B2BBB9-C19E-409D-9BC7-CB0BD966E50B}"/>
              </a:ext>
            </a:extLst>
          </p:cNvPr>
          <p:cNvGrpSpPr/>
          <p:nvPr/>
        </p:nvGrpSpPr>
        <p:grpSpPr>
          <a:xfrm>
            <a:off x="6257046" y="3053162"/>
            <a:ext cx="1434745" cy="1789963"/>
            <a:chOff x="6314458" y="3276600"/>
            <a:chExt cx="1434745" cy="1789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5D4A6-2293-4D54-AEEE-E838EDE84B13}"/>
                </a:ext>
              </a:extLst>
            </p:cNvPr>
            <p:cNvGrpSpPr/>
            <p:nvPr/>
          </p:nvGrpSpPr>
          <p:grpSpPr>
            <a:xfrm>
              <a:off x="6314458" y="3276600"/>
              <a:ext cx="1434745" cy="1789963"/>
              <a:chOff x="3473248" y="3112264"/>
              <a:chExt cx="1434745" cy="17899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BFFDCF-117A-443C-96E4-7A552FE1BBA6}"/>
                  </a:ext>
                </a:extLst>
              </p:cNvPr>
              <p:cNvSpPr/>
              <p:nvPr/>
            </p:nvSpPr>
            <p:spPr>
              <a:xfrm>
                <a:off x="3473248" y="3112264"/>
                <a:ext cx="1434745" cy="17899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63867-F131-46CE-A4A1-D85526F187B8}"/>
                  </a:ext>
                </a:extLst>
              </p:cNvPr>
              <p:cNvSpPr txBox="1"/>
              <p:nvPr/>
            </p:nvSpPr>
            <p:spPr>
              <a:xfrm>
                <a:off x="3718375" y="3181290"/>
                <a:ext cx="1018227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bn-IN" sz="2000" b="1" dirty="0">
                    <a:solidFill>
                      <a:schemeClr val="bg1"/>
                    </a:solidFill>
                    <a:latin typeface="MeghnaOMJ" panose="00000400000000000000" pitchFamily="2" charset="0"/>
                    <a:cs typeface="MeghnaOMJ" panose="00000400000000000000" pitchFamily="2" charset="0"/>
                  </a:rPr>
                  <a:t>দাদুর ওষুধ</a:t>
                </a:r>
                <a:endParaRPr lang="en-US" sz="2000" b="1" dirty="0">
                  <a:solidFill>
                    <a:schemeClr val="bg1"/>
                  </a:solidFill>
                  <a:latin typeface="MeghnaOMJ" panose="00000400000000000000" pitchFamily="2" charset="0"/>
                  <a:cs typeface="MeghnaOMJ" panose="00000400000000000000" pitchFamily="2" charset="0"/>
                </a:endParaRPr>
              </a:p>
            </p:txBody>
          </p:sp>
        </p:grpSp>
        <p:pic>
          <p:nvPicPr>
            <p:cNvPr id="30" name="Picture 4" descr="Pharmacist Cartoon 745*683 transprent Png Free Download - Play ...">
              <a:extLst>
                <a:ext uri="{FF2B5EF4-FFF2-40B4-BE49-F238E27FC236}">
                  <a16:creationId xmlns:a16="http://schemas.microsoft.com/office/drawing/2014/main" id="{58DCEBF2-0E10-4C12-BBD2-C03CEE8C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726698"/>
              <a:ext cx="1278798" cy="124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4" y="1008157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10081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645" y="1026430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87" y="1011056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027" y="281688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247" y="1011056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16" y="2827440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7" y="4049486"/>
            <a:ext cx="1853732" cy="2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02" y="2816888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685" y="2816998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0687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69331E-9009-D154-3872-62C4891435D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5176-812B-068B-A386-70559C1A1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7" y="1765461"/>
            <a:ext cx="2018695" cy="263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67E3-B57C-495C-5328-B1DB19ABE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8" y="1765461"/>
            <a:ext cx="2018694" cy="263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59CE6-9CFF-8F6A-782A-E687FD51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5" y="1771833"/>
            <a:ext cx="1982704" cy="263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B02F-6C0A-FCF3-12C9-218CEE5A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767" y="1771834"/>
            <a:ext cx="1980431" cy="2635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899BA-EC24-26C2-A225-7403F9431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806" y="1771834"/>
            <a:ext cx="1980431" cy="26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AEB1-E2A7-1034-041B-6DC83801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9" y="1779610"/>
            <a:ext cx="2032817" cy="26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25643-533B-DFBA-550D-26E72A08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72" y="1787244"/>
            <a:ext cx="2032816" cy="26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55E57-4722-233D-0940-F421B13CA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947" y="1787244"/>
            <a:ext cx="2015114" cy="265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B4FF7-F41D-3B0B-E570-EA788070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545" y="1802512"/>
            <a:ext cx="2032815" cy="263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9DAB4-17DE-5CEC-BA32-9076572A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44" y="1802512"/>
            <a:ext cx="2029706" cy="26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08" y="4410794"/>
            <a:ext cx="1607591" cy="23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0" y="1897840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34" y="1908680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12CD-4C68-98CE-6F14-C595FEF7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43" y="1908680"/>
            <a:ext cx="1665678" cy="222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CB45-9A37-F562-40BABA9A0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89" y="1897840"/>
            <a:ext cx="1666417" cy="222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A1D7-C901-E3FD-F68C-35A51FE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974" y="1897840"/>
            <a:ext cx="1664939" cy="2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678" y="1296197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222" y="1296198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78" y="3535543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222" y="3535544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33AC8-71E6-D58C-3BD0-798CA20A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430" y="1296198"/>
            <a:ext cx="1455863" cy="194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53E5-FFDA-A2F8-DCE9-B1D3EF8BA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014" y="3496517"/>
            <a:ext cx="1457279" cy="1943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C9DC3-94B2-3FE2-AFDA-654910138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291" y="1296198"/>
            <a:ext cx="1457279" cy="1943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4BCF1-588F-920B-23A1-91EED892A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249" y="3495521"/>
            <a:ext cx="1459321" cy="194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6BA5CB-FFD6-9073-9199-662AEFA40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541" y="78137"/>
            <a:ext cx="827716" cy="1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24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2FAD77-A6BD-BEAF-83D4-51D65238B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7"/>
            <a:ext cx="781480" cy="9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AC911-3A5A-EB94-D083-F61B36AF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678" y="1296198"/>
            <a:ext cx="1429100" cy="190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D51D-AF76-DC01-12C8-F8912E62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069" y="3535544"/>
            <a:ext cx="1430858" cy="190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391F6-BABD-DFE5-9785-66D942EB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361" y="1296197"/>
            <a:ext cx="1429327" cy="190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BBDCB-ABC5-E8A0-AF45-8ED88B9B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073" y="3535543"/>
            <a:ext cx="1442688" cy="19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66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6D0A29-4DBD-A914-EDAA-12AAB46F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803" y="972163"/>
            <a:ext cx="1208846" cy="1611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AB536-06B5-77C8-03C5-9D55A2FB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34" y="2663680"/>
            <a:ext cx="1209115" cy="161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08BA3-7E0E-A98A-2C58-763C53EB4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4355197"/>
            <a:ext cx="1208846" cy="161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9BAAD-0E22-3332-DAE8-7833F6C79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352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42463-82A1-7E63-AC21-C72FA56A2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2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438F-3F41-5C01-91A4-A64DD4E5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1542" y="78137"/>
            <a:ext cx="781480" cy="9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98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B3E8AC-D141-6F9C-9E58-568B1821A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8"/>
            <a:ext cx="790811" cy="991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D3530-7FEC-AED0-C396-17F49E631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79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06FF7-085C-F72B-6BF9-4C8C208F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F415-C1B2-EF82-805A-5F6EC888D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016" y="4355197"/>
            <a:ext cx="1305382" cy="1611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9B8B1-4A25-04CA-4C30-0CFFABEC2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1" y="972162"/>
            <a:ext cx="1208309" cy="1611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73308-88BF-07BE-BBD8-BE3293662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8351" y="2663694"/>
            <a:ext cx="1208299" cy="16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9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12680</TotalTime>
  <Words>38</Words>
  <Application>Microsoft Office PowerPoint</Application>
  <PresentationFormat>Widescreen</PresentationFormat>
  <Paragraphs>18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Kalpurush</vt:lpstr>
      <vt:lpstr>MeghnaOMJ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82</cp:revision>
  <dcterms:created xsi:type="dcterms:W3CDTF">2020-07-21T12:20:19Z</dcterms:created>
  <dcterms:modified xsi:type="dcterms:W3CDTF">2024-04-22T22:31:00Z</dcterms:modified>
</cp:coreProperties>
</file>